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1698" y="-1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2016/4/16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2016/4/16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2016/4/16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2016/4/16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2016/4/16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2016/4/16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2016/4/16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2016/4/16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2016/4/16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2016/4/16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2016/4/16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BEAD13-0566-4C6C-97E7-55F17F24B09F}" type="datetimeFigureOut">
              <a:rPr lang="zh-TW" altLang="en-US" smtClean="0"/>
              <a:t>2016/4/16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hyperlink" Target="https://jsfiddle.net/je0606ff/7kdxmm40/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755576" y="4437112"/>
            <a:ext cx="7848872" cy="1752600"/>
          </a:xfrm>
        </p:spPr>
        <p:txBody>
          <a:bodyPr/>
          <a:lstStyle/>
          <a:p>
            <a:r>
              <a:rPr lang="en-US" altLang="zh-TW" dirty="0">
                <a:hlinkClick r:id="rId2"/>
              </a:rPr>
              <a:t>https://jsfiddle.net/je0606ff/7kdxmm40/</a:t>
            </a:r>
            <a:endParaRPr lang="zh-TW" altLang="en-US" dirty="0"/>
          </a:p>
        </p:txBody>
      </p:sp>
      <p:pic>
        <p:nvPicPr>
          <p:cNvPr id="1026" name="Picture 2" descr="C:\Users\JEFF\Desktop\HW3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260648"/>
            <a:ext cx="4824536" cy="4075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1857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</Words>
  <Application>Microsoft Office PowerPoint</Application>
  <PresentationFormat>如螢幕大小 (4:3)</PresentationFormat>
  <Paragraphs>1</Paragraphs>
  <Slides>1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2" baseType="lpstr">
      <vt:lpstr>Office 佈景主題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Jeff</dc:creator>
  <cp:lastModifiedBy>JEFF</cp:lastModifiedBy>
  <cp:revision>9</cp:revision>
  <dcterms:created xsi:type="dcterms:W3CDTF">2016-03-10T10:12:39Z</dcterms:created>
  <dcterms:modified xsi:type="dcterms:W3CDTF">2016-04-16T15:25:21Z</dcterms:modified>
</cp:coreProperties>
</file>

<file path=docProps/thumbnail.jpeg>
</file>